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77&#35838;%20%20&#20132;&#20316;&#19994;&#21862;(&#23436;&#25972;).cpp" TargetMode="External"/><Relationship Id="rId5" Type="http://schemas.openxmlformats.org/officeDocument/2006/relationships/hyperlink" Target="&#31532;77&#35838;%20%20&#20132;&#20316;&#19994;&#21862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685306" y="3254950"/>
            <a:ext cx="22365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77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交作业啦</a:t>
            </a:r>
            <a:endParaRPr lang="zh-CN" altLang="en-US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3352976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160588" y="2607691"/>
            <a:ext cx="4076700" cy="19643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66675" indent="720090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利用递归算法，试编一程序，算一算</a:t>
            </a:r>
            <a:r>
              <a:rPr lang="zh-CN" altLang="en-US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我收到多少本作业</a:t>
            </a:r>
            <a:r>
              <a:rPr lang="en-US" alt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36" y="2411760"/>
            <a:ext cx="5324475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340768" y="6228276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606880" y="6222228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606880" y="69154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84" y="2385332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686c27d5-dd42-41e0-b0a4-383c3d9a29d9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65</cp:revision>
  <dcterms:created xsi:type="dcterms:W3CDTF">2017-03-13T11:27:00Z</dcterms:created>
  <dcterms:modified xsi:type="dcterms:W3CDTF">2023-03-31T09:43:19Z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E114AFD8386E476B8D034681BBAF29F9_12</vt:lpwstr>
  </property>
  <property fmtid="{D5CDD505-2E9C-101B-9397-08002B2CF9AE}" pid="3" name="KSOProductBuildVer">
    <vt:lpwstr>2052-11.1.0.14036</vt:lpwstr>
  </property>
</Properties>
</file>